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734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C4A4-F3CC-4144-ABAA-D1A38BD279E0}" type="datetimeFigureOut">
              <a:rPr lang="en-GB" smtClean="0"/>
              <a:t>29/01/2014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2D83F-3248-4E86-AB22-710F62366E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163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C4A4-F3CC-4144-ABAA-D1A38BD279E0}" type="datetimeFigureOut">
              <a:rPr lang="en-GB" smtClean="0"/>
              <a:t>29/01/2014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2D83F-3248-4E86-AB22-710F62366E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988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C4A4-F3CC-4144-ABAA-D1A38BD279E0}" type="datetimeFigureOut">
              <a:rPr lang="en-GB" smtClean="0"/>
              <a:t>29/01/2014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2D83F-3248-4E86-AB22-710F62366E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286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C4A4-F3CC-4144-ABAA-D1A38BD279E0}" type="datetimeFigureOut">
              <a:rPr lang="en-GB" smtClean="0"/>
              <a:t>29/01/2014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2D83F-3248-4E86-AB22-710F62366E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596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C4A4-F3CC-4144-ABAA-D1A38BD279E0}" type="datetimeFigureOut">
              <a:rPr lang="en-GB" smtClean="0"/>
              <a:t>29/01/2014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2D83F-3248-4E86-AB22-710F62366E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5401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C4A4-F3CC-4144-ABAA-D1A38BD279E0}" type="datetimeFigureOut">
              <a:rPr lang="en-GB" smtClean="0"/>
              <a:t>29/01/2014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2D83F-3248-4E86-AB22-710F62366E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570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C4A4-F3CC-4144-ABAA-D1A38BD279E0}" type="datetimeFigureOut">
              <a:rPr lang="en-GB" smtClean="0"/>
              <a:t>29/01/2014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2D83F-3248-4E86-AB22-710F62366E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864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C4A4-F3CC-4144-ABAA-D1A38BD279E0}" type="datetimeFigureOut">
              <a:rPr lang="en-GB" smtClean="0"/>
              <a:t>29/01/2014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2D83F-3248-4E86-AB22-710F62366E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141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C4A4-F3CC-4144-ABAA-D1A38BD279E0}" type="datetimeFigureOut">
              <a:rPr lang="en-GB" smtClean="0"/>
              <a:t>29/01/2014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2D83F-3248-4E86-AB22-710F62366E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317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C4A4-F3CC-4144-ABAA-D1A38BD279E0}" type="datetimeFigureOut">
              <a:rPr lang="en-GB" smtClean="0"/>
              <a:t>29/01/2014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2D83F-3248-4E86-AB22-710F62366E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635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0C4A4-F3CC-4144-ABAA-D1A38BD279E0}" type="datetimeFigureOut">
              <a:rPr lang="en-GB" smtClean="0"/>
              <a:t>29/01/2014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2D83F-3248-4E86-AB22-710F62366E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443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0C4A4-F3CC-4144-ABAA-D1A38BD279E0}" type="datetimeFigureOut">
              <a:rPr lang="en-GB" smtClean="0"/>
              <a:t>29/01/2014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2D83F-3248-4E86-AB22-710F62366E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75779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5400" b="1" u="sng" dirty="0"/>
              <a:t>JONAH-MAN JAZZ : A Cantata-Musical for Unison Voices and Piano:</a:t>
            </a:r>
            <a:r>
              <a:rPr lang="en-GB" sz="5400" dirty="0"/>
              <a:t/>
            </a:r>
            <a:br>
              <a:rPr lang="en-GB" sz="5400" dirty="0"/>
            </a:br>
            <a:r>
              <a:rPr lang="en-GB" sz="5400" b="1" u="sng" dirty="0"/>
              <a:t>Words and Music by Michael Hurd</a:t>
            </a:r>
            <a:endParaRPr lang="en-GB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329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2" y="836712"/>
            <a:ext cx="559836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VERSE: And after swimming very hard for three days if not four, The whale came near to Nineveh and grounded on the shore </a:t>
            </a:r>
          </a:p>
          <a:p>
            <a:r>
              <a:rPr lang="en-GB" sz="2400" dirty="0"/>
              <a:t>Whereat it gave a little shudder as its jaws were widely flung </a:t>
            </a:r>
          </a:p>
          <a:p>
            <a:r>
              <a:rPr lang="en-GB" sz="2400" dirty="0"/>
              <a:t>And Jonah came a-</a:t>
            </a:r>
            <a:r>
              <a:rPr lang="en-GB" sz="2400" dirty="0" err="1"/>
              <a:t>strollin</a:t>
            </a:r>
            <a:r>
              <a:rPr lang="en-GB" sz="2400" dirty="0"/>
              <a:t>’ out upon its mighty tongue! </a:t>
            </a:r>
          </a:p>
          <a:p>
            <a:r>
              <a:rPr lang="en-GB" sz="2400" dirty="0"/>
              <a:t> </a:t>
            </a:r>
          </a:p>
          <a:p>
            <a:r>
              <a:rPr lang="en-GB" sz="2400" dirty="0"/>
              <a:t>ALL: </a:t>
            </a:r>
            <a:r>
              <a:rPr lang="en-GB" sz="2400" u="sng" dirty="0"/>
              <a:t>Go down, Jonah</a:t>
            </a:r>
            <a:r>
              <a:rPr lang="en-GB" sz="2400" dirty="0"/>
              <a:t>, deep in the ocean 	Go down, Jonah, far from the shore </a:t>
            </a:r>
          </a:p>
          <a:p>
            <a:r>
              <a:rPr lang="en-GB" sz="2400" dirty="0"/>
              <a:t>[LOW VOICES] Go down, Jonah, deep in the ocean  Go down, Jonah, far from the shore </a:t>
            </a:r>
          </a:p>
          <a:p>
            <a:r>
              <a:rPr lang="en-GB" sz="2400" dirty="0"/>
              <a:t>[HIGH VOICES] Ah__________, Ah__________, Ah__________, Ah__________, </a:t>
            </a:r>
          </a:p>
          <a:p>
            <a:r>
              <a:rPr lang="en-GB" sz="2400" dirty="0"/>
              <a:t> [ALL] Safe once again on the shore </a:t>
            </a:r>
          </a:p>
        </p:txBody>
      </p:sp>
    </p:spTree>
    <p:extLst>
      <p:ext uri="{BB962C8B-B14F-4D97-AF65-F5344CB8AC3E}">
        <p14:creationId xmlns:p14="http://schemas.microsoft.com/office/powerpoint/2010/main" val="176644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3608" y="404664"/>
            <a:ext cx="581439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[</a:t>
            </a:r>
            <a:r>
              <a:rPr lang="en-GB" sz="2800" dirty="0"/>
              <a:t>6] We had a wonderful party and Jonah had a whale of a time </a:t>
            </a:r>
          </a:p>
          <a:p>
            <a:r>
              <a:rPr lang="en-GB" sz="2800" u="sng" dirty="0"/>
              <a:t>But now </a:t>
            </a:r>
            <a:r>
              <a:rPr lang="en-GB" sz="2800" dirty="0"/>
              <a:t>that we’ve really repented </a:t>
            </a:r>
            <a:r>
              <a:rPr lang="en-GB" sz="2800" dirty="0" err="1"/>
              <a:t>everythin’s</a:t>
            </a:r>
            <a:r>
              <a:rPr lang="en-GB" sz="2800" dirty="0"/>
              <a:t> </a:t>
            </a:r>
            <a:r>
              <a:rPr lang="en-GB" sz="2800" dirty="0" err="1"/>
              <a:t>goin</a:t>
            </a:r>
            <a:r>
              <a:rPr lang="en-GB" sz="2800" dirty="0"/>
              <a:t>’ to be fine </a:t>
            </a:r>
          </a:p>
          <a:p>
            <a:r>
              <a:rPr lang="en-GB" sz="2800" dirty="0"/>
              <a:t>We let our hair down in plenty and boy we had the blues on the run </a:t>
            </a:r>
          </a:p>
          <a:p>
            <a:r>
              <a:rPr lang="en-GB" sz="2800" dirty="0"/>
              <a:t>But </a:t>
            </a:r>
            <a:r>
              <a:rPr lang="en-GB" sz="2800" u="sng" dirty="0"/>
              <a:t>even though </a:t>
            </a:r>
            <a:r>
              <a:rPr lang="en-GB" sz="2800" dirty="0"/>
              <a:t>we have repented, our dancing days </a:t>
            </a:r>
            <a:r>
              <a:rPr lang="en-GB" sz="2800" dirty="0" err="1"/>
              <a:t>ain’t</a:t>
            </a:r>
            <a:r>
              <a:rPr lang="en-GB" sz="2800" dirty="0"/>
              <a:t> done </a:t>
            </a:r>
            <a:endParaRPr lang="en-GB" sz="2800" dirty="0" smtClean="0"/>
          </a:p>
          <a:p>
            <a:endParaRPr lang="en-GB" sz="2800" dirty="0"/>
          </a:p>
          <a:p>
            <a:r>
              <a:rPr lang="en-GB" sz="2800" dirty="0" err="1"/>
              <a:t>Dancin</a:t>
            </a:r>
            <a:r>
              <a:rPr lang="en-GB" sz="2800" dirty="0"/>
              <a:t>’ in praise of the Lord, </a:t>
            </a:r>
            <a:r>
              <a:rPr lang="en-GB" sz="2800" dirty="0" err="1"/>
              <a:t>singin</a:t>
            </a:r>
            <a:r>
              <a:rPr lang="en-GB" sz="2800" dirty="0"/>
              <a:t>’ his praises all night </a:t>
            </a:r>
          </a:p>
          <a:p>
            <a:r>
              <a:rPr lang="en-GB" sz="2800" dirty="0" err="1"/>
              <a:t>Spreadin</a:t>
            </a:r>
            <a:r>
              <a:rPr lang="en-GB" sz="2800" dirty="0"/>
              <a:t>’ the gospel word, </a:t>
            </a:r>
            <a:r>
              <a:rPr lang="en-GB" sz="2800" dirty="0" err="1"/>
              <a:t>everythin’s</a:t>
            </a:r>
            <a:r>
              <a:rPr lang="en-GB" sz="2800" dirty="0"/>
              <a:t> turned out right </a:t>
            </a:r>
          </a:p>
        </p:txBody>
      </p:sp>
    </p:spTree>
    <p:extLst>
      <p:ext uri="{BB962C8B-B14F-4D97-AF65-F5344CB8AC3E}">
        <p14:creationId xmlns:p14="http://schemas.microsoft.com/office/powerpoint/2010/main" val="16586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71600" y="908720"/>
            <a:ext cx="734481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Jonah’s </a:t>
            </a:r>
            <a:r>
              <a:rPr lang="en-GB" sz="2800" dirty="0" err="1"/>
              <a:t>amazin</a:t>
            </a:r>
            <a:r>
              <a:rPr lang="en-GB" sz="2800" dirty="0"/>
              <a:t>’ adventure inside that mighty fish </a:t>
            </a:r>
          </a:p>
          <a:p>
            <a:r>
              <a:rPr lang="en-GB" sz="2800" dirty="0"/>
              <a:t>Brought us to our salvation, brought us our dearest wish </a:t>
            </a:r>
          </a:p>
          <a:p>
            <a:r>
              <a:rPr lang="en-GB" sz="2800" u="sng" dirty="0"/>
              <a:t>So </a:t>
            </a:r>
            <a:endParaRPr lang="en-GB" sz="2800" u="sng" dirty="0" smtClean="0"/>
          </a:p>
          <a:p>
            <a:endParaRPr lang="en-GB" sz="2800" u="sng" dirty="0"/>
          </a:p>
          <a:p>
            <a:r>
              <a:rPr lang="en-GB" sz="2800" dirty="0" smtClean="0"/>
              <a:t>Sing </a:t>
            </a:r>
            <a:r>
              <a:rPr lang="en-GB" sz="2800" dirty="0"/>
              <a:t>out the gospel music, sing out the gospel </a:t>
            </a:r>
            <a:r>
              <a:rPr lang="en-GB" sz="2800" dirty="0" smtClean="0"/>
              <a:t>shout! </a:t>
            </a:r>
            <a:endParaRPr lang="en-GB" sz="2800" dirty="0"/>
          </a:p>
          <a:p>
            <a:r>
              <a:rPr lang="en-GB" sz="2800" dirty="0"/>
              <a:t>Sing out the new song, the me and the you song </a:t>
            </a:r>
          </a:p>
          <a:p>
            <a:r>
              <a:rPr lang="en-GB" sz="2800" dirty="0"/>
              <a:t>Tell the whole world, </a:t>
            </a:r>
            <a:r>
              <a:rPr lang="en-GB" sz="2800" dirty="0" smtClean="0"/>
              <a:t> Tell </a:t>
            </a:r>
            <a:r>
              <a:rPr lang="en-GB" sz="2800" dirty="0"/>
              <a:t>the whole world,  </a:t>
            </a:r>
            <a:endParaRPr lang="en-GB" sz="2800" dirty="0" smtClean="0"/>
          </a:p>
          <a:p>
            <a:r>
              <a:rPr lang="en-GB" sz="2800" dirty="0" smtClean="0"/>
              <a:t> Tell </a:t>
            </a:r>
            <a:r>
              <a:rPr lang="en-GB" sz="2800" dirty="0"/>
              <a:t>the whole world just what it’s all </a:t>
            </a:r>
            <a:r>
              <a:rPr lang="en-GB" sz="2800" dirty="0" err="1"/>
              <a:t>abou</a:t>
            </a:r>
            <a:r>
              <a:rPr lang="en-GB" sz="2800" dirty="0"/>
              <a:t>…..[t]! </a:t>
            </a:r>
          </a:p>
        </p:txBody>
      </p:sp>
    </p:spTree>
    <p:extLst>
      <p:ext uri="{BB962C8B-B14F-4D97-AF65-F5344CB8AC3E}">
        <p14:creationId xmlns:p14="http://schemas.microsoft.com/office/powerpoint/2010/main" val="49888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Jane\AppData\Local\Microsoft\Windows\Temporary Internet Files\Content.IE5\DSMCB52W\MC90014065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5523" y="1412291"/>
            <a:ext cx="4892954" cy="4033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27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Jane\AppData\Local\Microsoft\Windows\Temporary Internet Files\Content.IE5\GQEBM1HM\MC90013690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6206" y="868378"/>
            <a:ext cx="4671588" cy="5121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59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547664" y="548680"/>
            <a:ext cx="633670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 smtClean="0"/>
              <a:t>[1] </a:t>
            </a:r>
            <a:r>
              <a:rPr lang="en-GB" sz="2800" u="sng" dirty="0" smtClean="0"/>
              <a:t>Nineveh City</a:t>
            </a:r>
            <a:r>
              <a:rPr lang="en-GB" sz="2800" dirty="0" smtClean="0"/>
              <a:t> was a city of sin </a:t>
            </a:r>
          </a:p>
          <a:p>
            <a:r>
              <a:rPr lang="en-GB" sz="2800" dirty="0" smtClean="0"/>
              <a:t>The </a:t>
            </a:r>
            <a:r>
              <a:rPr lang="en-GB" sz="2800" dirty="0" err="1" smtClean="0"/>
              <a:t>jazzin</a:t>
            </a:r>
            <a:r>
              <a:rPr lang="en-GB" sz="2800" dirty="0" smtClean="0"/>
              <a:t>’ and a-</a:t>
            </a:r>
            <a:r>
              <a:rPr lang="en-GB" sz="2800" dirty="0" err="1" smtClean="0"/>
              <a:t>jivin</a:t>
            </a:r>
            <a:r>
              <a:rPr lang="en-GB" sz="2800" dirty="0" smtClean="0"/>
              <a:t>’ made a terrible din </a:t>
            </a:r>
          </a:p>
          <a:p>
            <a:r>
              <a:rPr lang="en-GB" sz="2800" dirty="0" smtClean="0"/>
              <a:t>Beat groups </a:t>
            </a:r>
            <a:r>
              <a:rPr lang="en-GB" sz="2800" dirty="0" err="1" smtClean="0"/>
              <a:t>playin</a:t>
            </a:r>
            <a:r>
              <a:rPr lang="en-GB" sz="2800" dirty="0" smtClean="0"/>
              <a:t>’ a rock and roll </a:t>
            </a:r>
          </a:p>
          <a:p>
            <a:r>
              <a:rPr lang="en-GB" sz="2800" dirty="0" smtClean="0"/>
              <a:t>And the Lord when he heard it said, “Bless my soul!” </a:t>
            </a:r>
          </a:p>
          <a:p>
            <a:endParaRPr lang="en-GB" sz="2800" dirty="0" smtClean="0"/>
          </a:p>
          <a:p>
            <a:r>
              <a:rPr lang="en-GB" sz="2800" dirty="0" smtClean="0"/>
              <a:t>The people wouldn’t listen, danced night and day </a:t>
            </a:r>
          </a:p>
          <a:p>
            <a:r>
              <a:rPr lang="en-GB" sz="2800" dirty="0" smtClean="0"/>
              <a:t>No time for work, no time to pray </a:t>
            </a:r>
          </a:p>
          <a:p>
            <a:r>
              <a:rPr lang="en-GB" sz="2800" dirty="0" smtClean="0"/>
              <a:t>They went on </a:t>
            </a:r>
            <a:r>
              <a:rPr lang="en-GB" sz="2800" dirty="0" err="1" smtClean="0"/>
              <a:t>dancin</a:t>
            </a:r>
            <a:r>
              <a:rPr lang="en-GB" sz="2800" dirty="0" smtClean="0"/>
              <a:t>’ by day and night </a:t>
            </a:r>
          </a:p>
          <a:p>
            <a:r>
              <a:rPr lang="en-GB" sz="2800" dirty="0" err="1" smtClean="0"/>
              <a:t>‘Til</a:t>
            </a:r>
            <a:r>
              <a:rPr lang="en-GB" sz="2800" dirty="0" smtClean="0"/>
              <a:t> the Lord he said, “Well, this </a:t>
            </a:r>
            <a:r>
              <a:rPr lang="en-GB" sz="2800" dirty="0" err="1" smtClean="0"/>
              <a:t>ain’t</a:t>
            </a:r>
            <a:r>
              <a:rPr lang="en-GB" sz="2800" dirty="0" smtClean="0"/>
              <a:t> right!” </a:t>
            </a:r>
          </a:p>
          <a:p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107945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403648" y="260648"/>
            <a:ext cx="6984776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2400" dirty="0" smtClean="0"/>
          </a:p>
          <a:p>
            <a:r>
              <a:rPr lang="en-GB" sz="3200" dirty="0" smtClean="0"/>
              <a:t>The Lord he pondered a subtle plan, </a:t>
            </a:r>
          </a:p>
          <a:p>
            <a:r>
              <a:rPr lang="en-GB" sz="3200" dirty="0" smtClean="0"/>
              <a:t>He looked around for a righteous man </a:t>
            </a:r>
          </a:p>
          <a:p>
            <a:r>
              <a:rPr lang="en-GB" sz="3200" dirty="0" smtClean="0"/>
              <a:t>Saw Jonah </a:t>
            </a:r>
            <a:r>
              <a:rPr lang="en-GB" sz="3200" dirty="0" err="1" smtClean="0"/>
              <a:t>sittin</a:t>
            </a:r>
            <a:r>
              <a:rPr lang="en-GB" sz="3200" dirty="0" smtClean="0"/>
              <a:t>’ ‘</a:t>
            </a:r>
            <a:r>
              <a:rPr lang="en-GB" sz="3200" dirty="0" err="1" smtClean="0"/>
              <a:t>neath</a:t>
            </a:r>
            <a:r>
              <a:rPr lang="en-GB" sz="3200" dirty="0" smtClean="0"/>
              <a:t> a pineapple tree, </a:t>
            </a:r>
          </a:p>
          <a:p>
            <a:r>
              <a:rPr lang="en-GB" sz="3200" dirty="0" smtClean="0"/>
              <a:t>And the Lord he said, “That’s the man for me.” </a:t>
            </a:r>
          </a:p>
          <a:p>
            <a:r>
              <a:rPr lang="en-GB" sz="3200" dirty="0" smtClean="0"/>
              <a:t>“A righteous man that I can trust, </a:t>
            </a:r>
          </a:p>
          <a:p>
            <a:r>
              <a:rPr lang="en-GB" sz="3200" dirty="0" smtClean="0"/>
              <a:t>To raise this city from out the dust” </a:t>
            </a:r>
          </a:p>
          <a:p>
            <a:r>
              <a:rPr lang="en-GB" sz="3200" dirty="0" smtClean="0"/>
              <a:t>“The man that’s </a:t>
            </a:r>
            <a:r>
              <a:rPr lang="en-GB" sz="3200" dirty="0" err="1" smtClean="0"/>
              <a:t>sittin</a:t>
            </a:r>
            <a:r>
              <a:rPr lang="en-GB" sz="3200" dirty="0" smtClean="0"/>
              <a:t>’ ‘</a:t>
            </a:r>
            <a:r>
              <a:rPr lang="en-GB" sz="3200" dirty="0" err="1" smtClean="0"/>
              <a:t>neath</a:t>
            </a:r>
            <a:r>
              <a:rPr lang="en-GB" sz="3200" dirty="0" smtClean="0"/>
              <a:t> the pineapple tree, </a:t>
            </a:r>
          </a:p>
          <a:p>
            <a:r>
              <a:rPr lang="en-GB" sz="3200" dirty="0" smtClean="0"/>
              <a:t>I’m certain sure, sure, sure is the man for me.”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51254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19268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611560" y="188640"/>
            <a:ext cx="8064896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/>
              <a:t>[2] </a:t>
            </a:r>
            <a:r>
              <a:rPr lang="en-GB" sz="3200" u="sng" dirty="0"/>
              <a:t>Jonah, Jonah</a:t>
            </a:r>
            <a:r>
              <a:rPr lang="en-GB" sz="3200" dirty="0"/>
              <a:t>, listen to me Jonah </a:t>
            </a:r>
          </a:p>
          <a:p>
            <a:r>
              <a:rPr lang="en-GB" sz="3200" dirty="0"/>
              <a:t>Listen while I tell you of a plan I have in </a:t>
            </a:r>
            <a:r>
              <a:rPr lang="en-GB" sz="3200" dirty="0" smtClean="0"/>
              <a:t>mind: </a:t>
            </a:r>
            <a:endParaRPr lang="en-GB" sz="3200" dirty="0"/>
          </a:p>
          <a:p>
            <a:r>
              <a:rPr lang="en-GB" sz="3200" dirty="0"/>
              <a:t>A city </a:t>
            </a:r>
            <a:r>
              <a:rPr lang="en-GB" sz="3200" dirty="0" err="1"/>
              <a:t>dancin</a:t>
            </a:r>
            <a:r>
              <a:rPr lang="en-GB" sz="3200" dirty="0"/>
              <a:t>’, </a:t>
            </a:r>
            <a:r>
              <a:rPr lang="en-GB" sz="3200" dirty="0" err="1"/>
              <a:t>dancin</a:t>
            </a:r>
            <a:r>
              <a:rPr lang="en-GB" sz="3200" dirty="0"/>
              <a:t>’ and </a:t>
            </a:r>
            <a:r>
              <a:rPr lang="en-GB" sz="3200" dirty="0" err="1"/>
              <a:t>romancin</a:t>
            </a:r>
            <a:r>
              <a:rPr lang="en-GB" sz="3200" dirty="0"/>
              <a:t>’ </a:t>
            </a:r>
          </a:p>
          <a:p>
            <a:r>
              <a:rPr lang="en-GB" sz="3200" dirty="0"/>
              <a:t>All too obviously to virtue must be </a:t>
            </a:r>
            <a:r>
              <a:rPr lang="en-GB" sz="3200" dirty="0" smtClean="0"/>
              <a:t>blind! </a:t>
            </a:r>
            <a:endParaRPr lang="en-GB" sz="3200" dirty="0"/>
          </a:p>
          <a:p>
            <a:r>
              <a:rPr lang="en-GB" sz="3200" dirty="0"/>
              <a:t>Take my </a:t>
            </a:r>
            <a:r>
              <a:rPr lang="en-GB" sz="3200" dirty="0" err="1"/>
              <a:t>warnin</a:t>
            </a:r>
            <a:r>
              <a:rPr lang="en-GB" sz="3200" dirty="0"/>
              <a:t>’, early in the </a:t>
            </a:r>
            <a:r>
              <a:rPr lang="en-GB" sz="3200" dirty="0" err="1"/>
              <a:t>mornin</a:t>
            </a:r>
            <a:r>
              <a:rPr lang="en-GB" sz="3200" dirty="0"/>
              <a:t>’ </a:t>
            </a:r>
          </a:p>
          <a:p>
            <a:r>
              <a:rPr lang="en-GB" sz="3200" dirty="0"/>
              <a:t>As early as you feel inclined </a:t>
            </a:r>
            <a:r>
              <a:rPr lang="en-GB" sz="3200" dirty="0" smtClean="0"/>
              <a:t>…</a:t>
            </a:r>
            <a:endParaRPr lang="en-GB" sz="3200" dirty="0"/>
          </a:p>
          <a:p>
            <a:r>
              <a:rPr lang="en-GB" sz="3200" dirty="0"/>
              <a:t>Shout to the people, shout from every steeple </a:t>
            </a:r>
          </a:p>
          <a:p>
            <a:r>
              <a:rPr lang="en-GB" sz="3200" dirty="0"/>
              <a:t>Tell them the Judgement Bell has </a:t>
            </a:r>
            <a:r>
              <a:rPr lang="en-GB" sz="3200" dirty="0" smtClean="0"/>
              <a:t>chimed! </a:t>
            </a:r>
            <a:endParaRPr lang="en-GB" sz="3200" dirty="0"/>
          </a:p>
          <a:p>
            <a:r>
              <a:rPr lang="en-GB" sz="3200" dirty="0"/>
              <a:t>Tell them to stop their laughter </a:t>
            </a:r>
            <a:endParaRPr lang="en-GB" sz="3200" dirty="0" smtClean="0"/>
          </a:p>
          <a:p>
            <a:r>
              <a:rPr lang="en-GB" sz="3200" dirty="0" smtClean="0"/>
              <a:t>Or </a:t>
            </a:r>
            <a:r>
              <a:rPr lang="en-GB" sz="3200" dirty="0"/>
              <a:t>in the Great Hereafter </a:t>
            </a:r>
          </a:p>
          <a:p>
            <a:r>
              <a:rPr lang="en-GB" sz="3200" dirty="0"/>
              <a:t>What’s to come is all too </a:t>
            </a:r>
            <a:r>
              <a:rPr lang="en-GB" sz="3200" dirty="0" smtClean="0"/>
              <a:t>sure: </a:t>
            </a:r>
            <a:endParaRPr lang="en-GB" sz="3200" dirty="0"/>
          </a:p>
          <a:p>
            <a:r>
              <a:rPr lang="en-GB" sz="3200" dirty="0"/>
              <a:t>For I will smite ‘</a:t>
            </a:r>
            <a:r>
              <a:rPr lang="en-GB" sz="3200" dirty="0" err="1"/>
              <a:t>em</a:t>
            </a:r>
            <a:r>
              <a:rPr lang="en-GB" sz="3200" dirty="0"/>
              <a:t>, ad infinitum </a:t>
            </a:r>
          </a:p>
          <a:p>
            <a:r>
              <a:rPr lang="en-GB" sz="3200" dirty="0"/>
              <a:t>If they will not turn to me once </a:t>
            </a:r>
            <a:r>
              <a:rPr lang="en-GB" sz="3200" dirty="0" smtClean="0"/>
              <a:t>more! </a:t>
            </a:r>
            <a:endParaRPr lang="en-GB" sz="3200" dirty="0"/>
          </a:p>
          <a:p>
            <a:r>
              <a:rPr lang="en-GB" sz="3200" i="1" dirty="0"/>
              <a:t> 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13353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115616" y="188640"/>
            <a:ext cx="69847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[</a:t>
            </a:r>
            <a:r>
              <a:rPr lang="en-GB" sz="2400" dirty="0"/>
              <a:t>3] </a:t>
            </a:r>
            <a:r>
              <a:rPr lang="en-GB" sz="2400" u="sng" dirty="0"/>
              <a:t>I need a boat, man</a:t>
            </a:r>
            <a:r>
              <a:rPr lang="en-GB" sz="2400" dirty="0"/>
              <a:t>, that’ll carry me away </a:t>
            </a:r>
          </a:p>
          <a:p>
            <a:r>
              <a:rPr lang="en-GB" sz="2400" dirty="0"/>
              <a:t>And how I hope man, she’s </a:t>
            </a:r>
            <a:r>
              <a:rPr lang="en-GB" sz="2400" dirty="0" err="1"/>
              <a:t>sailin</a:t>
            </a:r>
            <a:r>
              <a:rPr lang="en-GB" sz="2400" dirty="0"/>
              <a:t>’ today </a:t>
            </a:r>
          </a:p>
          <a:p>
            <a:r>
              <a:rPr lang="en-GB" sz="2400" dirty="0"/>
              <a:t>You can see I got not suitcase, I’m </a:t>
            </a:r>
            <a:r>
              <a:rPr lang="en-GB" sz="2400" dirty="0" err="1"/>
              <a:t>travellin</a:t>
            </a:r>
            <a:r>
              <a:rPr lang="en-GB" sz="2400" dirty="0"/>
              <a:t>’ light </a:t>
            </a:r>
          </a:p>
          <a:p>
            <a:r>
              <a:rPr lang="en-GB" sz="2400" dirty="0" err="1"/>
              <a:t>Ain’t</a:t>
            </a:r>
            <a:r>
              <a:rPr lang="en-GB" sz="2400" dirty="0"/>
              <a:t> got no reason for </a:t>
            </a:r>
            <a:r>
              <a:rPr lang="en-GB" sz="2400" dirty="0" err="1"/>
              <a:t>stayin</a:t>
            </a:r>
            <a:r>
              <a:rPr lang="en-GB" sz="2400" dirty="0"/>
              <a:t>’ the night </a:t>
            </a:r>
            <a:endParaRPr lang="en-GB" sz="2400" dirty="0" smtClean="0"/>
          </a:p>
          <a:p>
            <a:endParaRPr lang="en-GB" sz="2400" dirty="0"/>
          </a:p>
          <a:p>
            <a:r>
              <a:rPr lang="en-GB" sz="2400" dirty="0"/>
              <a:t>You don’t even have to tell me where we’re sailing to </a:t>
            </a:r>
          </a:p>
          <a:p>
            <a:r>
              <a:rPr lang="en-GB" sz="2400" dirty="0"/>
              <a:t>Just as long as we’re </a:t>
            </a:r>
            <a:r>
              <a:rPr lang="en-GB" sz="2400" dirty="0" err="1"/>
              <a:t>sailin</a:t>
            </a:r>
            <a:r>
              <a:rPr lang="en-GB" sz="2400" dirty="0"/>
              <a:t>’, </a:t>
            </a:r>
            <a:r>
              <a:rPr lang="en-GB" sz="2400" dirty="0" err="1"/>
              <a:t>sailin</a:t>
            </a:r>
            <a:r>
              <a:rPr lang="en-GB" sz="2400" dirty="0"/>
              <a:t>’, </a:t>
            </a:r>
            <a:r>
              <a:rPr lang="en-GB" sz="2400" dirty="0" err="1"/>
              <a:t>sailin</a:t>
            </a:r>
            <a:r>
              <a:rPr lang="en-GB" sz="2400" dirty="0"/>
              <a:t>’ into the </a:t>
            </a:r>
            <a:r>
              <a:rPr lang="en-GB" sz="2400" dirty="0" smtClean="0"/>
              <a:t>blue!</a:t>
            </a:r>
          </a:p>
          <a:p>
            <a:r>
              <a:rPr lang="en-GB" sz="2400" dirty="0" smtClean="0"/>
              <a:t> </a:t>
            </a:r>
            <a:endParaRPr lang="en-GB" sz="2400" dirty="0"/>
          </a:p>
          <a:p>
            <a:r>
              <a:rPr lang="en-GB" sz="2400" dirty="0"/>
              <a:t>Cast off that rope, man, manhandle those oars </a:t>
            </a:r>
          </a:p>
          <a:p>
            <a:r>
              <a:rPr lang="en-GB" sz="2400" dirty="0"/>
              <a:t>You name the price, man, an’ the money is yours </a:t>
            </a:r>
          </a:p>
          <a:p>
            <a:r>
              <a:rPr lang="en-GB" sz="2400" dirty="0"/>
              <a:t>Quit your </a:t>
            </a:r>
            <a:r>
              <a:rPr lang="en-GB" sz="2400" dirty="0" err="1"/>
              <a:t>delayin</a:t>
            </a:r>
            <a:r>
              <a:rPr lang="en-GB" sz="2400" dirty="0"/>
              <a:t>’, give your orders to the crew </a:t>
            </a:r>
          </a:p>
          <a:p>
            <a:r>
              <a:rPr lang="en-GB" sz="2400" dirty="0"/>
              <a:t>And take me </a:t>
            </a:r>
            <a:r>
              <a:rPr lang="en-GB" sz="2400" dirty="0" err="1"/>
              <a:t>sailin</a:t>
            </a:r>
            <a:r>
              <a:rPr lang="en-GB" sz="2400" dirty="0"/>
              <a:t>’ over the deep blue sea with you </a:t>
            </a:r>
          </a:p>
          <a:p>
            <a:r>
              <a:rPr lang="en-GB" sz="2400" dirty="0"/>
              <a:t>So help me, take me, </a:t>
            </a:r>
            <a:r>
              <a:rPr lang="en-GB" sz="2400" dirty="0" err="1"/>
              <a:t>sailin</a:t>
            </a:r>
            <a:r>
              <a:rPr lang="en-GB" sz="2400" dirty="0"/>
              <a:t>’ over the deep blue sea with you </a:t>
            </a:r>
          </a:p>
        </p:txBody>
      </p:sp>
    </p:spTree>
    <p:extLst>
      <p:ext uri="{BB962C8B-B14F-4D97-AF65-F5344CB8AC3E}">
        <p14:creationId xmlns:p14="http://schemas.microsoft.com/office/powerpoint/2010/main" val="192455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60648"/>
            <a:ext cx="8075240" cy="5865515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[4] </a:t>
            </a:r>
            <a:r>
              <a:rPr lang="en-GB" u="sng" dirty="0"/>
              <a:t>The waves grew high</a:t>
            </a:r>
            <a:r>
              <a:rPr lang="en-GB" dirty="0"/>
              <a:t>, the ship began to roll </a:t>
            </a:r>
          </a:p>
          <a:p>
            <a:r>
              <a:rPr lang="en-GB" dirty="0"/>
              <a:t>The wind blew strong and the storm bell toll </a:t>
            </a:r>
          </a:p>
          <a:p>
            <a:r>
              <a:rPr lang="en-GB" dirty="0"/>
              <a:t>The sailors muttered, “There must be a jinx on board.” </a:t>
            </a:r>
          </a:p>
          <a:p>
            <a:r>
              <a:rPr lang="en-GB" dirty="0"/>
              <a:t>The rain beat down, the lightning flashed </a:t>
            </a:r>
          </a:p>
          <a:p>
            <a:r>
              <a:rPr lang="en-GB" dirty="0"/>
              <a:t>The thunder roared and the topmast crashed </a:t>
            </a:r>
          </a:p>
          <a:p>
            <a:r>
              <a:rPr lang="en-GB" dirty="0"/>
              <a:t>The sailors muttered, “There sure is a jinx on board.” </a:t>
            </a:r>
          </a:p>
          <a:p>
            <a:r>
              <a:rPr lang="en-GB" dirty="0"/>
              <a:t>Soon all the sailors were decided </a:t>
            </a:r>
          </a:p>
          <a:p>
            <a:r>
              <a:rPr lang="en-GB" dirty="0"/>
              <a:t>That someone in the passengers or crew </a:t>
            </a:r>
          </a:p>
          <a:p>
            <a:r>
              <a:rPr lang="en-GB" dirty="0"/>
              <a:t>Had brought down an evil luck upon them </a:t>
            </a:r>
          </a:p>
          <a:p>
            <a:r>
              <a:rPr lang="en-GB" dirty="0"/>
              <a:t>So there was only one thing left to do </a:t>
            </a:r>
          </a:p>
          <a:p>
            <a:r>
              <a:rPr lang="en-GB" dirty="0"/>
              <a:t>They all drew lots and it fell out </a:t>
            </a:r>
          </a:p>
          <a:p>
            <a:r>
              <a:rPr lang="en-GB" dirty="0"/>
              <a:t>That Jonah lost and they gave a shout </a:t>
            </a:r>
          </a:p>
          <a:p>
            <a:r>
              <a:rPr lang="en-GB" dirty="0"/>
              <a:t>“The jinx is Jonah, just look what he has </a:t>
            </a:r>
            <a:r>
              <a:rPr lang="en-GB" dirty="0" err="1"/>
              <a:t>drawed</a:t>
            </a:r>
            <a:r>
              <a:rPr lang="en-GB" dirty="0"/>
              <a:t>! </a:t>
            </a:r>
          </a:p>
          <a:p>
            <a:r>
              <a:rPr lang="en-GB" dirty="0"/>
              <a:t>“Take that man Jonah, and throw him overboard!”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dirty="0" smtClean="0"/>
              <a:t>[</a:t>
            </a:r>
            <a:r>
              <a:rPr lang="en-GB" sz="2800" dirty="0"/>
              <a:t/>
            </a:r>
            <a:br>
              <a:rPr lang="en-GB" sz="2800" dirty="0"/>
            </a:b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35760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[5] </a:t>
            </a:r>
            <a:r>
              <a:rPr lang="en-GB" u="sng" dirty="0"/>
              <a:t>When Jonah sank into the sea</a:t>
            </a:r>
            <a:r>
              <a:rPr lang="en-GB" dirty="0"/>
              <a:t> he closed his eyes and prayed </a:t>
            </a:r>
          </a:p>
          <a:p>
            <a:r>
              <a:rPr lang="en-GB" dirty="0"/>
              <a:t>“Oh Lord I’m very sorry that your word I’ve disobeyed </a:t>
            </a:r>
          </a:p>
          <a:p>
            <a:r>
              <a:rPr lang="en-GB" dirty="0"/>
              <a:t>“If you will only come and save me I will do as you command </a:t>
            </a:r>
          </a:p>
          <a:p>
            <a:r>
              <a:rPr lang="en-GB" dirty="0"/>
              <a:t>“Instead of treading water let me tread upon the land” </a:t>
            </a:r>
          </a:p>
          <a:p>
            <a:r>
              <a:rPr lang="en-GB" dirty="0"/>
              <a:t>ALL:	</a:t>
            </a:r>
            <a:r>
              <a:rPr lang="en-GB" u="sng" dirty="0"/>
              <a:t>Go down, Jonah</a:t>
            </a:r>
            <a:r>
              <a:rPr lang="en-GB" dirty="0"/>
              <a:t>, deep in the ocean </a:t>
            </a:r>
          </a:p>
          <a:p>
            <a:r>
              <a:rPr lang="en-GB" dirty="0"/>
              <a:t>Go down, Jonah, far from the shore </a:t>
            </a:r>
          </a:p>
          <a:p>
            <a:r>
              <a:rPr lang="en-GB" dirty="0"/>
              <a:t>[LOW VOICES] Go down, Jonah, deep in the ocean </a:t>
            </a:r>
          </a:p>
          <a:p>
            <a:r>
              <a:rPr lang="en-GB" dirty="0"/>
              <a:t>Go down, Jonah, far from the shore  [HIGH VOICES] Ah__________, Ah__________, </a:t>
            </a:r>
          </a:p>
          <a:p>
            <a:r>
              <a:rPr lang="en-GB" dirty="0"/>
              <a:t>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350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VERSE:  When Jonah had repented him the Lord he didn’t fail,  Although the sea was tropical he sent along a whale </a:t>
            </a:r>
          </a:p>
          <a:p>
            <a:r>
              <a:rPr lang="en-GB" dirty="0"/>
              <a:t>It promptly swam right up to Jonah and its mouth was open wide, Before he’d even noticed it poor Jonah was inside! </a:t>
            </a:r>
          </a:p>
          <a:p>
            <a:r>
              <a:rPr lang="en-GB" dirty="0"/>
              <a:t>ALL: </a:t>
            </a:r>
            <a:r>
              <a:rPr lang="en-GB" u="sng" dirty="0"/>
              <a:t>Go down, Jonah</a:t>
            </a:r>
            <a:r>
              <a:rPr lang="en-GB" dirty="0"/>
              <a:t>, deep in the ocean 	Go down, Jonah, far from the shore </a:t>
            </a:r>
          </a:p>
          <a:p>
            <a:r>
              <a:rPr lang="en-GB" dirty="0"/>
              <a:t>[LOW VOICES] Go down, Jonah, deep in the ocean  Go down, Jonah, far from the shore </a:t>
            </a:r>
          </a:p>
          <a:p>
            <a:r>
              <a:rPr lang="en-GB" dirty="0"/>
              <a:t>[HIGH VOICES] Ah__________, Ah__________, </a:t>
            </a:r>
          </a:p>
          <a:p>
            <a:r>
              <a:rPr lang="en-GB" dirty="0"/>
              <a:t>Ah__________, Ah__________,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027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863</Words>
  <Application>Microsoft Office PowerPoint</Application>
  <PresentationFormat>On-screen Show (4:3)</PresentationFormat>
  <Paragraphs>99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JONAH-MAN JAZZ : A Cantata-Musical for Unison Voices and Piano: Words and Music by Michael Hurd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[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JONAH-MAN JAZZ : A Cantata-Musical for Unison Voices and Piano: Words and Music by Michael Hurd</dc:title>
  <dc:creator>Jane</dc:creator>
  <cp:lastModifiedBy>Jane</cp:lastModifiedBy>
  <cp:revision>5</cp:revision>
  <dcterms:created xsi:type="dcterms:W3CDTF">2014-01-29T00:54:26Z</dcterms:created>
  <dcterms:modified xsi:type="dcterms:W3CDTF">2014-01-29T01:26:19Z</dcterms:modified>
</cp:coreProperties>
</file>